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31F4A2-85CC-4EFC-AE7E-A1E769077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FE52621-23C9-47E7-B6D7-2BBD87F42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F502E21-425C-4F75-A3ED-405E15FD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B98EC3A-C2E4-4B65-A182-4033FF814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0E2B861-93BD-4CC7-BC41-FDAD651E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3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7540BBD-1CD5-491E-B525-DE508F2B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70C240E-CA74-4F2A-865D-543B3FD78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3B3058E-C122-4162-91B2-A6FCE2E5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5142773-EE5F-46D9-AA9A-4DA11C3F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4684C0A-AD7C-46D2-B86A-426466C0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2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322D25D-59A8-4153-848B-2FD26F12C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B60BD5-44A6-4E29-8599-15B6750D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C5687A4-3E44-4A86-811C-DF469A30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F1AA62-3698-45E2-BAE4-C64B01A5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13D08DB-808A-4924-A3F0-FD90788D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CD45C2B-2C7F-4975-9EC0-B07B0D08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E5655DF-C614-4F74-8B01-87BCCAEB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E82E6B9-FD5A-44A0-8266-3BC34531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8B67ECD-D577-4C35-BA3E-DB3A221A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D0B778-B52D-4E77-A5E2-5A9ED143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4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241E20-8E17-4713-BF77-BFB375CD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9BED82C-EB79-44C7-B9E6-2CED2D2E8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5166E85-D917-444A-B797-66A596D9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9F595EE-8E8D-48C2-B40C-1BF04D31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A9A2747-B82F-439C-8B02-1727113A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D64DC0-5750-49D7-B804-AD1E9BB6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F0D748B-76C0-4758-BBC5-0F3EE0C24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526AA45-B392-44A0-8E1A-0100BAB03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B2E7F3B-017C-415C-9B41-E6046F13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EB5C8AD-82C0-453D-B680-6C51787F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3853E21-9DF9-47FF-8A14-3216DAFB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8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58FD52-35B4-4A44-880A-2234C260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692D5EB-4F83-4764-A6F5-302BFD9E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AAB96D-0AF1-4B5C-AE99-1F636DA67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CBB4FBB-7DAB-4C1B-813D-5340831C8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132138-04CA-4CEC-9CCB-C31C638D5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9947FF0-60CE-439F-9023-3AFC8EDBD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D122798-7E2B-419D-9182-AA84D792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630685D-FFAC-4B2F-B241-9B76488B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9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BA1A13-FF3E-4FB1-A139-1CE445F6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67E26C2-4EDF-479A-9855-ADA2B6D1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071A0CB-952E-42C0-BD0A-DBBB55DB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27D697F-DBD0-4F3F-AB38-5EC74CA7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0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8A6BD32-D9A4-4A8E-81BB-344FFAB0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D9ED46E7-A0BB-4AF8-8805-3C4F5175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C1FB359-F409-45A8-8737-244815F4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3E036B-5A05-4E8D-9BE0-35F0576C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8D0A87C-B8F9-486C-8448-F9204536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2573EAB-66F3-4ACE-9FD5-D5A03F051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1AEBF57-E031-43AB-9010-3500F252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687A6A7-BACC-4DFD-BF90-046D2060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841CEB6-3A4A-415C-BCF2-A319183B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AB06F51-4AC7-4C62-BCD2-C8AE1BE4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BD8E931-1A7A-496B-8EF3-B2D03E32E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3C8D2CA-0B22-48B9-A8F7-A834063FE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9329C2A-2AEC-4DAD-867B-E9BAFDCC3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68CCD75-5164-401E-A495-7FEEB65F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1DE54C1-4F10-4942-98D6-E65E0BD8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B5E0348-F2A5-42F8-8E7F-848927B3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18E00B8-C0B2-40D9-AEF3-421B207AD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F576246-5F93-4F5F-8597-502FBB6DC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59569-4532-4C02-8B2E-A4D00ACDC172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5FC4EF5-1726-4B54-BD5A-06BCACE80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81DBC86-FDB0-43F1-972F-022A7907B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98D69-4B07-4BE4-8C57-4CD9B56F5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5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coban.com/2016/12/27/categories/#unsupervised-learning-hoc-khong-giam-sa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2CAEEC97-BC20-496E-9376-66FF1AB4EFCD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5AFCD05A-2CFC-47F3-98C1-4341B4B34E17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0977CD6D-75BF-4105-B803-3E01E59E78CE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621BE95A-8943-4FB0-9C09-3F159A49AEED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970916C3-B607-4904-BD24-1F34C6D1E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A35D1242-C4CC-4D41-9F1E-54ABCC96BE30}"/>
              </a:ext>
            </a:extLst>
          </p:cNvPr>
          <p:cNvGrpSpPr/>
          <p:nvPr/>
        </p:nvGrpSpPr>
        <p:grpSpPr>
          <a:xfrm>
            <a:off x="-10572572" y="0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FA0725D2-A135-4E93-848F-DDA6B3D8E568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B61113E0-F008-4CA5-869A-3DCDB8773095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9D54C380-6F11-4881-BDC4-B3EF964FEBAB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2F701B2F-B9B9-46D9-BC17-9AB62CEA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DAC06982-7B8B-48F9-B6AB-74D41CBEF6A2}"/>
              </a:ext>
            </a:extLst>
          </p:cNvPr>
          <p:cNvGrpSpPr/>
          <p:nvPr/>
        </p:nvGrpSpPr>
        <p:grpSpPr>
          <a:xfrm>
            <a:off x="-10957178" y="0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09FE953A-0BF9-4B02-9080-C443E9CF2EE3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D9471549-C948-4208-A4A2-D1A5D044E339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D7E46744-3772-442E-8B97-3F9AA589F281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202D2445-FFC4-4162-9461-FEF3571D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7EF1FF45-B336-464C-A09E-39E8EBA8E95F}"/>
              </a:ext>
            </a:extLst>
          </p:cNvPr>
          <p:cNvGrpSpPr/>
          <p:nvPr/>
        </p:nvGrpSpPr>
        <p:grpSpPr>
          <a:xfrm>
            <a:off x="-11341784" y="-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903B4786-CBA3-4964-951D-E4925E7F5520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0C2F8A05-7C34-428B-804E-A09C50E93CEF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D91D5FB0-5B46-49DB-A7EC-C5C2B6167182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F50A1762-0B00-4A02-96DA-F173BA9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26CC217A-08D4-458C-8B49-84C47FDD3C4F}"/>
              </a:ext>
            </a:extLst>
          </p:cNvPr>
          <p:cNvSpPr txBox="1"/>
          <p:nvPr/>
        </p:nvSpPr>
        <p:spPr>
          <a:xfrm>
            <a:off x="3153398" y="777667"/>
            <a:ext cx="6315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 err="1">
                <a:latin typeface="+mj-lt"/>
              </a:rPr>
              <a:t>Đề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Tài</a:t>
            </a:r>
            <a:r>
              <a:rPr lang="vi-VN" sz="2800" dirty="0">
                <a:latin typeface="+mj-lt"/>
              </a:rPr>
              <a:t>:</a:t>
            </a:r>
          </a:p>
          <a:p>
            <a:pPr algn="ctr"/>
            <a:r>
              <a:rPr lang="vi-VN" sz="4400" b="1" dirty="0" err="1">
                <a:latin typeface="+mj-lt"/>
              </a:rPr>
              <a:t>Chroma</a:t>
            </a:r>
            <a:r>
              <a:rPr lang="vi-VN" sz="4400" b="1" dirty="0">
                <a:latin typeface="+mj-lt"/>
              </a:rPr>
              <a:t> </a:t>
            </a:r>
            <a:r>
              <a:rPr lang="vi-VN" sz="4400" b="1" dirty="0" err="1">
                <a:latin typeface="+mj-lt"/>
              </a:rPr>
              <a:t>Key</a:t>
            </a:r>
            <a:endParaRPr lang="en-US" sz="4400" b="1" dirty="0">
              <a:latin typeface="+mj-lt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4D463318-67B0-46BB-B7C2-8B69DE9CB69A}"/>
              </a:ext>
            </a:extLst>
          </p:cNvPr>
          <p:cNvSpPr txBox="1"/>
          <p:nvPr/>
        </p:nvSpPr>
        <p:spPr>
          <a:xfrm>
            <a:off x="8114792" y="2362650"/>
            <a:ext cx="3045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latin typeface="+mj-lt"/>
              </a:rPr>
              <a:t>Giảng</a:t>
            </a:r>
            <a:r>
              <a:rPr lang="vi-VN" dirty="0">
                <a:latin typeface="+mj-lt"/>
              </a:rPr>
              <a:t> viên </a:t>
            </a:r>
            <a:r>
              <a:rPr lang="vi-VN" dirty="0" err="1">
                <a:latin typeface="+mj-lt"/>
              </a:rPr>
              <a:t>hướng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dẫn</a:t>
            </a:r>
            <a:r>
              <a:rPr lang="vi-VN" dirty="0">
                <a:latin typeface="+mj-lt"/>
              </a:rPr>
              <a:t>:</a:t>
            </a:r>
          </a:p>
          <a:p>
            <a:r>
              <a:rPr lang="vi-VN" dirty="0">
                <a:latin typeface="+mj-lt"/>
              </a:rPr>
              <a:t>    - </a:t>
            </a:r>
            <a:r>
              <a:rPr lang="vi-VN" sz="2000" dirty="0">
                <a:latin typeface="+mj-lt"/>
              </a:rPr>
              <a:t>Nguyễn </a:t>
            </a:r>
            <a:r>
              <a:rPr lang="vi-VN" sz="2000" dirty="0" err="1">
                <a:latin typeface="+mj-lt"/>
              </a:rPr>
              <a:t>Vĩnh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Tiệp</a:t>
            </a:r>
            <a:endParaRPr lang="en-US" sz="2000" dirty="0">
              <a:latin typeface="+mj-lt"/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6AFC954F-16BD-4AB9-AF75-C496A9204069}"/>
              </a:ext>
            </a:extLst>
          </p:cNvPr>
          <p:cNvSpPr txBox="1"/>
          <p:nvPr/>
        </p:nvSpPr>
        <p:spPr>
          <a:xfrm>
            <a:off x="2755899" y="5021667"/>
            <a:ext cx="296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latin typeface="+mj-lt"/>
              </a:rPr>
              <a:t>Thành</a:t>
            </a:r>
            <a:r>
              <a:rPr lang="vi-VN" dirty="0">
                <a:latin typeface="+mj-lt"/>
              </a:rPr>
              <a:t> viên: </a:t>
            </a:r>
          </a:p>
          <a:p>
            <a:r>
              <a:rPr lang="vi-VN" dirty="0">
                <a:latin typeface="+mj-lt"/>
              </a:rPr>
              <a:t>    - Nguyễn Huỳnh Đức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67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DFE113F9-F103-425A-8D10-594AFFBE3D4A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A0C12A36-EF5D-4756-A20B-DA45839CCCCE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CEC42B5E-B2FB-41E5-A19C-E78AFD87F12E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39C2A549-4265-44A0-9C77-8C0D2FED7C07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B860E658-E18C-46CD-AE13-A9BFAFE7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2FE9EF09-657E-41AF-82E0-C885B9720090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79A40D95-36DA-4F3A-88EF-326296367F3A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664FAEE2-DD6C-4E44-9C7A-C606358681FE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76652149-5DF4-4DA4-A17B-31CED029FA05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DAB60C1D-4ECD-4D64-8DEA-8FB068B15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CF8C1B92-E66A-4B74-9A3D-6E58E9F24599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CA09A486-17E6-476C-A376-5D49AC2EC441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D7FEEFC0-FE9C-4C68-A489-06AEB5570328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BB638394-63B4-47FC-B0A7-CDFC44BA4EF9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019BDB28-C385-4BB2-B7C5-7346BCA7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176768E9-8CE0-4967-8C45-45E5D0D2C962}"/>
              </a:ext>
            </a:extLst>
          </p:cNvPr>
          <p:cNvGrpSpPr/>
          <p:nvPr/>
        </p:nvGrpSpPr>
        <p:grpSpPr>
          <a:xfrm>
            <a:off x="-1133969" y="-3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29CA9EE6-17CD-4C45-8A0A-AFAB974E641D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F613A80C-88C2-42C2-B706-FC06611F55F7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F0B55B23-8FF2-423F-A33B-B3B600131AA4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31792DEC-47B5-4032-89FF-2D897324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5" name="Hình chữ nhật 24">
            <a:extLst>
              <a:ext uri="{FF2B5EF4-FFF2-40B4-BE49-F238E27FC236}">
                <a16:creationId xmlns:a16="http://schemas.microsoft.com/office/drawing/2014/main" id="{AE399B5A-6560-40AE-899B-3031C10291CA}"/>
              </a:ext>
            </a:extLst>
          </p:cNvPr>
          <p:cNvSpPr/>
          <p:nvPr/>
        </p:nvSpPr>
        <p:spPr>
          <a:xfrm>
            <a:off x="-1133969" y="2492607"/>
            <a:ext cx="13335300" cy="187271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8DED37E-9C2D-4870-AF79-03DD9095041B}"/>
              </a:ext>
            </a:extLst>
          </p:cNvPr>
          <p:cNvSpPr txBox="1"/>
          <p:nvPr/>
        </p:nvSpPr>
        <p:spPr>
          <a:xfrm>
            <a:off x="3166712" y="2909745"/>
            <a:ext cx="5313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396421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Nhóm 23">
            <a:extLst>
              <a:ext uri="{FF2B5EF4-FFF2-40B4-BE49-F238E27FC236}">
                <a16:creationId xmlns:a16="http://schemas.microsoft.com/office/drawing/2014/main" id="{EB27EBB5-F7B8-4662-B96D-946E05037021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6281A38E-BC45-4A92-BD90-48E4BA07DEA2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A6EF887-339B-4B57-B817-6B50E20D989B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70267EA1-5620-4726-91E8-96E8CB358C64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28" name="Hình ảnh 27">
              <a:extLst>
                <a:ext uri="{FF2B5EF4-FFF2-40B4-BE49-F238E27FC236}">
                  <a16:creationId xmlns:a16="http://schemas.microsoft.com/office/drawing/2014/main" id="{00BA3C08-7231-4491-8312-F751EAFA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37564FBF-7E13-4060-B112-9C18A0736343}"/>
              </a:ext>
            </a:extLst>
          </p:cNvPr>
          <p:cNvGrpSpPr/>
          <p:nvPr/>
        </p:nvGrpSpPr>
        <p:grpSpPr>
          <a:xfrm>
            <a:off x="-10572572" y="0"/>
            <a:ext cx="12260073" cy="6858000"/>
            <a:chOff x="0" y="0"/>
            <a:chExt cx="12260073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E96744A0-950A-4685-8888-B4D63DEB7A8D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ình tự do: Hình 30">
              <a:extLst>
                <a:ext uri="{FF2B5EF4-FFF2-40B4-BE49-F238E27FC236}">
                  <a16:creationId xmlns:a16="http://schemas.microsoft.com/office/drawing/2014/main" id="{135642CC-20A7-4D5B-96CF-A99A84D17334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77010AC-1DDA-49A7-A75C-7D4BFC8C0CFD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59A6B2D1-CBB8-4FA1-889D-6159E2A2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FC89E05A-3FBF-4B29-938F-ED054DF73670}"/>
              </a:ext>
            </a:extLst>
          </p:cNvPr>
          <p:cNvGrpSpPr/>
          <p:nvPr/>
        </p:nvGrpSpPr>
        <p:grpSpPr>
          <a:xfrm>
            <a:off x="-10957178" y="0"/>
            <a:ext cx="12260073" cy="6858000"/>
            <a:chOff x="0" y="0"/>
            <a:chExt cx="12260073" cy="6858000"/>
          </a:xfrm>
        </p:grpSpPr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42B7A43E-26F6-4A3D-9FCE-ECAF448DC3D2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ình tự do: Hình 35">
              <a:extLst>
                <a:ext uri="{FF2B5EF4-FFF2-40B4-BE49-F238E27FC236}">
                  <a16:creationId xmlns:a16="http://schemas.microsoft.com/office/drawing/2014/main" id="{7149462F-A74B-4BA8-94E6-523D5D7A3824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ộp Văn bản 36">
              <a:extLst>
                <a:ext uri="{FF2B5EF4-FFF2-40B4-BE49-F238E27FC236}">
                  <a16:creationId xmlns:a16="http://schemas.microsoft.com/office/drawing/2014/main" id="{77CB8E84-AE33-4732-BC59-1D6932BC710B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Hình ảnh 37">
              <a:extLst>
                <a:ext uri="{FF2B5EF4-FFF2-40B4-BE49-F238E27FC236}">
                  <a16:creationId xmlns:a16="http://schemas.microsoft.com/office/drawing/2014/main" id="{5CB92B7F-4EB2-4414-AF50-556A5D914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5D891071-0988-4873-843C-D67A649F196D}"/>
              </a:ext>
            </a:extLst>
          </p:cNvPr>
          <p:cNvGrpSpPr/>
          <p:nvPr/>
        </p:nvGrpSpPr>
        <p:grpSpPr>
          <a:xfrm>
            <a:off x="-11341784" y="-6"/>
            <a:ext cx="12260073" cy="6858000"/>
            <a:chOff x="0" y="0"/>
            <a:chExt cx="12260073" cy="6858000"/>
          </a:xfrm>
        </p:grpSpPr>
        <p:sp>
          <p:nvSpPr>
            <p:cNvPr id="40" name="Hình chữ nhật 39">
              <a:extLst>
                <a:ext uri="{FF2B5EF4-FFF2-40B4-BE49-F238E27FC236}">
                  <a16:creationId xmlns:a16="http://schemas.microsoft.com/office/drawing/2014/main" id="{F884A9B0-9A06-48F7-9BFF-0A96DAD8638C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ình tự do: Hình 40">
              <a:extLst>
                <a:ext uri="{FF2B5EF4-FFF2-40B4-BE49-F238E27FC236}">
                  <a16:creationId xmlns:a16="http://schemas.microsoft.com/office/drawing/2014/main" id="{AE3158CD-425E-4578-9F07-8295E94C7B09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5977F998-1A86-4C54-90AF-1DBFBB430913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Hình ảnh 42">
              <a:extLst>
                <a:ext uri="{FF2B5EF4-FFF2-40B4-BE49-F238E27FC236}">
                  <a16:creationId xmlns:a16="http://schemas.microsoft.com/office/drawing/2014/main" id="{A7AEE634-F33B-4834-B952-5E558B864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pic>
        <p:nvPicPr>
          <p:cNvPr id="45" name="Hình ảnh 44">
            <a:extLst>
              <a:ext uri="{FF2B5EF4-FFF2-40B4-BE49-F238E27FC236}">
                <a16:creationId xmlns:a16="http://schemas.microsoft.com/office/drawing/2014/main" id="{8085E3FF-888C-42E9-8560-386136BDC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67" y="1052326"/>
            <a:ext cx="2926757" cy="1648877"/>
          </a:xfrm>
          <a:prstGeom prst="rect">
            <a:avLst/>
          </a:prstGeom>
        </p:spPr>
      </p:pic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F7E0431E-634D-4C2A-8275-172363AC33EB}"/>
              </a:ext>
            </a:extLst>
          </p:cNvPr>
          <p:cNvSpPr txBox="1"/>
          <p:nvPr/>
        </p:nvSpPr>
        <p:spPr>
          <a:xfrm>
            <a:off x="1992235" y="162369"/>
            <a:ext cx="209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latin typeface="+mj-lt"/>
              </a:rPr>
              <a:t>Chroma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Key</a:t>
            </a:r>
            <a:r>
              <a:rPr lang="vi-VN" dirty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pic>
        <p:nvPicPr>
          <p:cNvPr id="48" name="Hình ảnh 47">
            <a:extLst>
              <a:ext uri="{FF2B5EF4-FFF2-40B4-BE49-F238E27FC236}">
                <a16:creationId xmlns:a16="http://schemas.microsoft.com/office/drawing/2014/main" id="{DE96FEF2-785A-4A4C-AEB3-766013870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324" y="1110100"/>
            <a:ext cx="2824207" cy="1591103"/>
          </a:xfrm>
          <a:prstGeom prst="rect">
            <a:avLst/>
          </a:prstGeom>
        </p:spPr>
      </p:pic>
      <p:cxnSp>
        <p:nvCxnSpPr>
          <p:cNvPr id="57" name="Đường kết nối Mũi tên Thẳng 56">
            <a:extLst>
              <a:ext uri="{FF2B5EF4-FFF2-40B4-BE49-F238E27FC236}">
                <a16:creationId xmlns:a16="http://schemas.microsoft.com/office/drawing/2014/main" id="{F1315955-9B09-47F8-A96F-6EE72FB6B0C1}"/>
              </a:ext>
            </a:extLst>
          </p:cNvPr>
          <p:cNvCxnSpPr>
            <a:stCxn id="48" idx="2"/>
          </p:cNvCxnSpPr>
          <p:nvPr/>
        </p:nvCxnSpPr>
        <p:spPr>
          <a:xfrm>
            <a:off x="4379428" y="2701203"/>
            <a:ext cx="2423024" cy="123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Đường kết nối Mũi tên Thẳng 58">
            <a:extLst>
              <a:ext uri="{FF2B5EF4-FFF2-40B4-BE49-F238E27FC236}">
                <a16:creationId xmlns:a16="http://schemas.microsoft.com/office/drawing/2014/main" id="{447E1273-24A2-47A2-9FF2-C6FCA2F4669F}"/>
              </a:ext>
            </a:extLst>
          </p:cNvPr>
          <p:cNvCxnSpPr>
            <a:stCxn id="45" idx="2"/>
          </p:cNvCxnSpPr>
          <p:nvPr/>
        </p:nvCxnSpPr>
        <p:spPr>
          <a:xfrm flipH="1">
            <a:off x="7033189" y="2701203"/>
            <a:ext cx="2270757" cy="123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Hình ảnh 60">
            <a:extLst>
              <a:ext uri="{FF2B5EF4-FFF2-40B4-BE49-F238E27FC236}">
                <a16:creationId xmlns:a16="http://schemas.microsoft.com/office/drawing/2014/main" id="{1EFDE74B-AFA1-4E19-B978-E85D7CCB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41" y="3969031"/>
            <a:ext cx="3157493" cy="17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Nhóm 23">
            <a:extLst>
              <a:ext uri="{FF2B5EF4-FFF2-40B4-BE49-F238E27FC236}">
                <a16:creationId xmlns:a16="http://schemas.microsoft.com/office/drawing/2014/main" id="{74E34854-5662-4121-AFB7-3DBCA8899CF4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E9D732CA-1D85-40A5-A66B-217597B848E3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8C7CB2EF-4AA5-4191-A658-6C0A0505CF27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B1A5FF09-91CB-4913-8A15-B04AAC54B5A9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28" name="Hình ảnh 27">
              <a:extLst>
                <a:ext uri="{FF2B5EF4-FFF2-40B4-BE49-F238E27FC236}">
                  <a16:creationId xmlns:a16="http://schemas.microsoft.com/office/drawing/2014/main" id="{E928BBB4-B76B-4DC7-B23E-5CF7F1F23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C98A9909-FE46-4B96-87F7-0266BBCFD4F9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7905DBAC-EA17-4588-AEB8-12D3AF043DEB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ình tự do: Hình 30">
              <a:extLst>
                <a:ext uri="{FF2B5EF4-FFF2-40B4-BE49-F238E27FC236}">
                  <a16:creationId xmlns:a16="http://schemas.microsoft.com/office/drawing/2014/main" id="{2551644C-66AC-4963-B03B-73858E6A4924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F269014-D51F-4A32-9598-46099D5BD395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81D64A1-AC7D-4F35-9FDD-1C35748B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043C2236-A34A-401B-9F29-EC70880ECF00}"/>
              </a:ext>
            </a:extLst>
          </p:cNvPr>
          <p:cNvGrpSpPr/>
          <p:nvPr/>
        </p:nvGrpSpPr>
        <p:grpSpPr>
          <a:xfrm>
            <a:off x="-10930246" y="0"/>
            <a:ext cx="12260073" cy="6858000"/>
            <a:chOff x="0" y="0"/>
            <a:chExt cx="12260073" cy="6858000"/>
          </a:xfrm>
        </p:grpSpPr>
        <p:sp>
          <p:nvSpPr>
            <p:cNvPr id="35" name="Hình chữ nhật 34">
              <a:extLst>
                <a:ext uri="{FF2B5EF4-FFF2-40B4-BE49-F238E27FC236}">
                  <a16:creationId xmlns:a16="http://schemas.microsoft.com/office/drawing/2014/main" id="{4C6205A7-FD17-49CD-9A3C-F09D9F2BC87F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ình tự do: Hình 35">
              <a:extLst>
                <a:ext uri="{FF2B5EF4-FFF2-40B4-BE49-F238E27FC236}">
                  <a16:creationId xmlns:a16="http://schemas.microsoft.com/office/drawing/2014/main" id="{7F3A7C7E-F294-4DB3-BA0D-E7FF9085F27A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ộp Văn bản 36">
              <a:extLst>
                <a:ext uri="{FF2B5EF4-FFF2-40B4-BE49-F238E27FC236}">
                  <a16:creationId xmlns:a16="http://schemas.microsoft.com/office/drawing/2014/main" id="{067B7303-A334-44DE-A49C-878A4B1807AB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Hình ảnh 37">
              <a:extLst>
                <a:ext uri="{FF2B5EF4-FFF2-40B4-BE49-F238E27FC236}">
                  <a16:creationId xmlns:a16="http://schemas.microsoft.com/office/drawing/2014/main" id="{BB4E0F11-21C1-4B5F-A6FA-EB29B8C52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3F7676AD-1FDD-45AE-87B5-FC7A0E58BF6F}"/>
              </a:ext>
            </a:extLst>
          </p:cNvPr>
          <p:cNvGrpSpPr/>
          <p:nvPr/>
        </p:nvGrpSpPr>
        <p:grpSpPr>
          <a:xfrm>
            <a:off x="-11341784" y="-6"/>
            <a:ext cx="12260073" cy="6858000"/>
            <a:chOff x="0" y="0"/>
            <a:chExt cx="12260073" cy="6858000"/>
          </a:xfrm>
        </p:grpSpPr>
        <p:sp>
          <p:nvSpPr>
            <p:cNvPr id="40" name="Hình chữ nhật 39">
              <a:extLst>
                <a:ext uri="{FF2B5EF4-FFF2-40B4-BE49-F238E27FC236}">
                  <a16:creationId xmlns:a16="http://schemas.microsoft.com/office/drawing/2014/main" id="{EEB48C1F-95A9-40A2-A1F2-EA8BBB09030A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ình tự do: Hình 40">
              <a:extLst>
                <a:ext uri="{FF2B5EF4-FFF2-40B4-BE49-F238E27FC236}">
                  <a16:creationId xmlns:a16="http://schemas.microsoft.com/office/drawing/2014/main" id="{402CBCB2-C583-4948-AB2D-77D15FAA8BF0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1039B676-844D-42F3-9367-7D57714B3A02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Hình ảnh 42">
              <a:extLst>
                <a:ext uri="{FF2B5EF4-FFF2-40B4-BE49-F238E27FC236}">
                  <a16:creationId xmlns:a16="http://schemas.microsoft.com/office/drawing/2014/main" id="{9446DA58-2BE8-420F-9338-5DF4E4760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pic>
        <p:nvPicPr>
          <p:cNvPr id="46" name="Hình ảnh 45">
            <a:extLst>
              <a:ext uri="{FF2B5EF4-FFF2-40B4-BE49-F238E27FC236}">
                <a16:creationId xmlns:a16="http://schemas.microsoft.com/office/drawing/2014/main" id="{3D242FED-6A29-4359-8B23-5B647FF0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62" y="1078878"/>
            <a:ext cx="3735314" cy="2104402"/>
          </a:xfrm>
          <a:prstGeom prst="rect">
            <a:avLst/>
          </a:prstGeom>
        </p:spPr>
      </p:pic>
      <p:cxnSp>
        <p:nvCxnSpPr>
          <p:cNvPr id="62" name="Đường kết nối Mũi tên Thẳng 61">
            <a:extLst>
              <a:ext uri="{FF2B5EF4-FFF2-40B4-BE49-F238E27FC236}">
                <a16:creationId xmlns:a16="http://schemas.microsoft.com/office/drawing/2014/main" id="{64EBAED9-DA2F-4011-AD09-5A999278F527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570176" y="2131079"/>
            <a:ext cx="1890303" cy="2025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50E40CF7-5827-41C7-BF50-7F27D9B22F72}"/>
              </a:ext>
            </a:extLst>
          </p:cNvPr>
          <p:cNvSpPr txBox="1"/>
          <p:nvPr/>
        </p:nvSpPr>
        <p:spPr>
          <a:xfrm>
            <a:off x="6647748" y="2367761"/>
            <a:ext cx="265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j-lt"/>
              </a:rPr>
              <a:t>Chia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endParaRPr lang="en-US" dirty="0">
              <a:latin typeface="+mj-lt"/>
            </a:endParaRPr>
          </a:p>
        </p:txBody>
      </p:sp>
      <p:pic>
        <p:nvPicPr>
          <p:cNvPr id="66" name="Picture 3" descr="https://machinelearningcoban.com/assets/kmeans/figure_1.png">
            <a:extLst>
              <a:ext uri="{FF2B5EF4-FFF2-40B4-BE49-F238E27FC236}">
                <a16:creationId xmlns:a16="http://schemas.microsoft.com/office/drawing/2014/main" id="{5D85BB54-9650-437A-8EB6-FC53CFE96EE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4" b="3385"/>
          <a:stretch/>
        </p:blipFill>
        <p:spPr bwMode="auto">
          <a:xfrm>
            <a:off x="7461942" y="3749058"/>
            <a:ext cx="3537508" cy="25387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Hộp Văn bản 67">
            <a:extLst>
              <a:ext uri="{FF2B5EF4-FFF2-40B4-BE49-F238E27FC236}">
                <a16:creationId xmlns:a16="http://schemas.microsoft.com/office/drawing/2014/main" id="{908758A3-B45E-48BD-B52C-EE376776DEB9}"/>
              </a:ext>
            </a:extLst>
          </p:cNvPr>
          <p:cNvSpPr txBox="1"/>
          <p:nvPr/>
        </p:nvSpPr>
        <p:spPr>
          <a:xfrm>
            <a:off x="1832625" y="179449"/>
            <a:ext cx="35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39420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A15172D7-3C0E-4648-9C6F-2B0857D37073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47703B9F-047A-49EC-ABBE-836DCCDA5602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A0E7E095-7AD2-4497-8CE2-E167947C28B4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A957754A-E0B1-4DBD-9DD5-D2EB0E71CA37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6BD5ABD3-D34C-4130-B19B-FE94F747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EB37F6B5-2AFA-48BE-A531-DADC36797790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2B2A037E-1DDE-4B95-8AB5-080CBED57BB5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2A943761-C0CA-44F4-929F-6F7EDD759FCE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0B439E6D-D8F6-4A4E-9CE7-8AE00202E3D1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62EBB753-7FBF-46D2-B666-89B4B97CA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318C53A2-17A7-4C9D-B4DC-FC4E6E02181B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A9C8D158-08CB-4EC8-80A7-449608FC1F36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2299C5AE-A292-41FA-9F15-69462753736E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22A2C3C-B5E9-4628-8D6B-6282C3921530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6100A47A-4376-457E-A594-81CB71C9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F8C0DE67-1CC1-4544-A133-21BF5FD901B5}"/>
              </a:ext>
            </a:extLst>
          </p:cNvPr>
          <p:cNvGrpSpPr/>
          <p:nvPr/>
        </p:nvGrpSpPr>
        <p:grpSpPr>
          <a:xfrm>
            <a:off x="-11341784" y="-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20975F1E-A0D1-4DE5-928C-A44A2418D3F0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27B64E05-D067-4D88-B918-078415E6159C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3417690A-C2EB-4681-BA68-A0B2E16A76DD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FE36592E-DBBE-4319-B09C-BEA139E80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CD275AB5-60EA-457D-BEB7-4A70320A8F59}"/>
              </a:ext>
            </a:extLst>
          </p:cNvPr>
          <p:cNvSpPr txBox="1"/>
          <p:nvPr/>
        </p:nvSpPr>
        <p:spPr>
          <a:xfrm>
            <a:off x="1406522" y="427289"/>
            <a:ext cx="4948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(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Unsupervised 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(label)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(cluster)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5" name="Picture 2" descr="https://machinelearningcoban.com/assets/kmeans/figure_2.png">
            <a:extLst>
              <a:ext uri="{FF2B5EF4-FFF2-40B4-BE49-F238E27FC236}">
                <a16:creationId xmlns:a16="http://schemas.microsoft.com/office/drawing/2014/main" id="{B0E1933D-A1B4-41FE-ACD3-D579033A9C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73" y="2103707"/>
            <a:ext cx="3679161" cy="265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8AEA37F8-BBA6-4D72-91C2-AF425EF395FA}"/>
              </a:ext>
            </a:extLst>
          </p:cNvPr>
          <p:cNvSpPr txBox="1"/>
          <p:nvPr/>
        </p:nvSpPr>
        <p:spPr>
          <a:xfrm>
            <a:off x="6354537" y="4987311"/>
            <a:ext cx="4289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5D4724AF-298B-45A1-8FAD-BB6779699081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BE8DDA17-A0CD-48E8-8FB1-C72B9334A81C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7630229E-151B-46F6-A58E-E813C46F964B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3814E425-36BC-4AE6-923B-561F7BF03DA3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93EA708B-0484-4366-A07E-C56C0D119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7028BC14-4157-4F2E-9E7E-D07FE72443CB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1396E19F-B311-4835-A4C8-E54B381CE265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AF805004-4241-4694-A008-1ABB9B960190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F2846799-3A73-4284-AAE5-CDBE8B098FF6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BA752620-5349-4F98-B5BB-03213FC6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7D4E971-343E-45CF-9CC9-C70E676D62C7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5E448FE0-1F15-4146-8980-2546BC6C2B5D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B39D721E-35A0-465D-B02D-48EF9DD346F9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D3DD33AE-0887-4132-8605-C6EB060A92A0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A42DDAE8-896B-4848-887F-AA68BF8CC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C1FE4B25-F68B-471E-B9F9-626C3D7300C2}"/>
              </a:ext>
            </a:extLst>
          </p:cNvPr>
          <p:cNvGrpSpPr/>
          <p:nvPr/>
        </p:nvGrpSpPr>
        <p:grpSpPr>
          <a:xfrm>
            <a:off x="-11341784" y="-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01C6D81B-58EF-4617-BEF1-5F2EADEE1FDA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FC3560FE-987C-462D-BE86-051F876E820A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86CA09DC-CB69-43F2-9CF2-0BDDDF54197C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E1D365EA-2EAB-4153-B148-04FF67A1D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BEC1C95A-CE92-43EC-906D-3E0D8596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06" y="2227800"/>
            <a:ext cx="5143929" cy="3857947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93C20AC8-DF6B-453D-8AF4-354BB6BFA021}"/>
              </a:ext>
            </a:extLst>
          </p:cNvPr>
          <p:cNvSpPr txBox="1"/>
          <p:nvPr/>
        </p:nvSpPr>
        <p:spPr>
          <a:xfrm>
            <a:off x="1633812" y="393107"/>
            <a:ext cx="9073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center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l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1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CA1A9900-A46D-4262-80B0-DC41B53EAC57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ADC59BA3-880B-4633-B528-0D80D533E032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401EEEC5-A0AC-4FA2-8D13-E53934D7F307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DBEAA630-5608-4A37-8C30-3D425B0AEDDF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402DB478-E06F-4A26-B85D-230D5D04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74B6AE86-31D1-4E8C-BCA4-D8B5C030580E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321BA755-7045-4342-859F-9906A703C7C7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42A4880E-99C5-4D75-861F-3303D7DD939E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424AFA0A-420B-4EEA-8AA2-47AE9CE6377F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CCEA8D2B-B424-44CD-88F0-6A5515B5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2FB7B425-E9AB-4D49-9D1C-50A94B3BA92A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90C55C68-00B6-46D6-B4C5-8FFF2D20F7E2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24CFBDC7-4F85-49F4-89BA-F502BD0CEF85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4982CE58-10CF-4091-9B08-71B46DA9C7C0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32A1C8C2-81C1-49A0-B90C-F3F72E3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4FE2407F-92D9-4649-ABC1-418AD9E608C6}"/>
              </a:ext>
            </a:extLst>
          </p:cNvPr>
          <p:cNvGrpSpPr/>
          <p:nvPr/>
        </p:nvGrpSpPr>
        <p:grpSpPr>
          <a:xfrm>
            <a:off x="-1133969" y="-3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D91C09EA-7610-4473-A177-CDFABE2C7798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8945CE0A-8B22-471A-9F46-492E4FE9B7D7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5F9F015A-C6BD-4B51-8493-A61BB9B3FA6E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44ACB857-0AB2-4F5E-B17E-9E7DEC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75935522-F3B9-4C38-8E7F-F17558E5F4B7}"/>
              </a:ext>
            </a:extLst>
          </p:cNvPr>
          <p:cNvSpPr txBox="1"/>
          <p:nvPr/>
        </p:nvSpPr>
        <p:spPr>
          <a:xfrm>
            <a:off x="-1" y="427290"/>
            <a:ext cx="567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K-means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Chroma Key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B82170E-6009-40A1-A075-73F812A5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332" y="1190135"/>
            <a:ext cx="5970203" cy="44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B0E7B9C4-E5AA-4F90-85FB-5CDB7538F698}"/>
              </a:ext>
            </a:extLst>
          </p:cNvPr>
          <p:cNvSpPr/>
          <p:nvPr/>
        </p:nvSpPr>
        <p:spPr>
          <a:xfrm>
            <a:off x="9062169" y="5238573"/>
            <a:ext cx="205099" cy="2136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am giác Cân 25">
            <a:extLst>
              <a:ext uri="{FF2B5EF4-FFF2-40B4-BE49-F238E27FC236}">
                <a16:creationId xmlns:a16="http://schemas.microsoft.com/office/drawing/2014/main" id="{372E1AEF-21F6-40EB-BD65-E7794513A0AB}"/>
              </a:ext>
            </a:extLst>
          </p:cNvPr>
          <p:cNvSpPr/>
          <p:nvPr/>
        </p:nvSpPr>
        <p:spPr>
          <a:xfrm>
            <a:off x="8787926" y="1418603"/>
            <a:ext cx="205099" cy="179461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8BE53AFF-19E5-4B0B-9177-C477BDB4A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6" y="2654539"/>
            <a:ext cx="3621454" cy="20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12982 0.198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1.85185E-6 L -0.15104 -0.189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FAD0F2FB-CAA6-4E4C-813A-209D6E61F63F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A2E7ED8B-88F3-437B-837A-8810F5AC458C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F8B66622-9426-40A1-91DE-5C919559E3F9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0477E5D0-5CA8-4DA1-BE33-7BB4AECB6655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43398376-D4A3-484D-A204-3943113F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737A916A-C853-4F2F-8EAA-3C5778258B58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B4D47AAC-3E67-4DC9-BC84-F9C90288E6AC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A3B6D6D0-B92C-49EE-8750-E1EDEF262F3D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8058C276-DDE5-4B59-A747-F07F57DCEC5A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A90DC469-364D-46F8-BAA6-86B559F9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95A991FA-0E57-4AB4-B58D-6A1AB8FFD3BD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1D4B534D-3473-452A-86E1-C15A182F4087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BBAB2CE1-ABD3-4D99-B453-2123090CC8F9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764B385F-A1EB-4C3C-A456-57115BFF8D19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DF7F054F-FD02-4858-B3F0-ECB633BDD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BCC79284-CA60-4977-A47C-E2CFE5D1FE0D}"/>
              </a:ext>
            </a:extLst>
          </p:cNvPr>
          <p:cNvGrpSpPr/>
          <p:nvPr/>
        </p:nvGrpSpPr>
        <p:grpSpPr>
          <a:xfrm>
            <a:off x="-1133969" y="-3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020B9747-CE16-42F3-8C9C-DAAB17053D75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4355A56F-1505-44A6-AF11-B362FFD417C7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3DC2CA38-781C-4E3A-94EA-55FDD9ACF47E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5EFADABA-CC1D-473C-BBA7-3705A56B5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E40234B1-D656-424F-A5C4-AF232EB77DB3}"/>
              </a:ext>
            </a:extLst>
          </p:cNvPr>
          <p:cNvSpPr txBox="1"/>
          <p:nvPr/>
        </p:nvSpPr>
        <p:spPr>
          <a:xfrm>
            <a:off x="587140" y="362355"/>
            <a:ext cx="4032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C2CF1DD7-677D-4B06-A8F1-35B17E5F6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5" y="1969654"/>
            <a:ext cx="3621454" cy="2040256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9198E6F3-85DD-4BB2-847B-092CC442D0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51496" y="1969654"/>
            <a:ext cx="3900799" cy="2040256"/>
          </a:xfrm>
          <a:prstGeom prst="rect">
            <a:avLst/>
          </a:prstGeom>
        </p:spPr>
      </p:pic>
      <p:sp>
        <p:nvSpPr>
          <p:cNvPr id="27" name="Mũi tên: Phải 26">
            <a:extLst>
              <a:ext uri="{FF2B5EF4-FFF2-40B4-BE49-F238E27FC236}">
                <a16:creationId xmlns:a16="http://schemas.microsoft.com/office/drawing/2014/main" id="{DCE2B046-8D8F-4611-9D56-A7E0886E65B0}"/>
              </a:ext>
            </a:extLst>
          </p:cNvPr>
          <p:cNvSpPr/>
          <p:nvPr/>
        </p:nvSpPr>
        <p:spPr>
          <a:xfrm>
            <a:off x="4567069" y="2701174"/>
            <a:ext cx="833382" cy="600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9A688B18-1909-46AA-BACB-20CB04461219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27162407-8B89-49EE-9461-01BBFB4C9D06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5F66E807-B3B5-4A5F-9004-8A9AD5FF1703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A1E1F25B-B26D-455A-807F-4F8744B10E1C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8EB9D89D-2D9D-4027-8B9B-C276B678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11A98EED-D6F0-4055-A80D-DD1061FED95E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2976B3A9-452E-4EBB-8C74-7C7288BD3CDD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2CD76F36-C0F4-4E2F-97F5-1BEB19C01172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893B8EEF-4952-457E-83F8-8067003DDEAD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9C5F8592-61C1-4EE8-9743-AEB506D5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01E24571-8726-4FED-9285-93EB2C5574CD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F4AAA638-7994-4A65-B92D-F145D854D005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305DE2A5-EB0E-4C4F-A260-BBC71190A324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4C031118-B53A-4520-BAC8-2996C87F03BB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B2D93318-B952-4CDA-B5E7-CA584B8C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025A091E-B066-4F92-8AFF-4BA0192FE41D}"/>
              </a:ext>
            </a:extLst>
          </p:cNvPr>
          <p:cNvGrpSpPr/>
          <p:nvPr/>
        </p:nvGrpSpPr>
        <p:grpSpPr>
          <a:xfrm>
            <a:off x="-1133969" y="-3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2E254399-12BA-40EE-BB66-BD76E8EC732B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D9D19B2D-BAF2-47D7-A6C9-C4022E4616E0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D5527BFB-576D-44A3-AA16-1973A08FF7C5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23265B2A-FDFD-4BB9-9E21-2A4B0C57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A4640A33-9028-4BEE-8E3A-617873B16D73}"/>
              </a:ext>
            </a:extLst>
          </p:cNvPr>
          <p:cNvSpPr txBox="1"/>
          <p:nvPr/>
        </p:nvSpPr>
        <p:spPr>
          <a:xfrm>
            <a:off x="573477" y="381416"/>
            <a:ext cx="595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Django</a:t>
            </a: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2CAF1D51-6ADF-48C9-8A08-89AD5D4B58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79484" y="1544804"/>
            <a:ext cx="7389644" cy="45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Nhóm 3">
            <a:extLst>
              <a:ext uri="{FF2B5EF4-FFF2-40B4-BE49-F238E27FC236}">
                <a16:creationId xmlns:a16="http://schemas.microsoft.com/office/drawing/2014/main" id="{A923DE27-64E0-4276-9605-523F07C7AD47}"/>
              </a:ext>
            </a:extLst>
          </p:cNvPr>
          <p:cNvGrpSpPr/>
          <p:nvPr/>
        </p:nvGrpSpPr>
        <p:grpSpPr>
          <a:xfrm>
            <a:off x="0" y="0"/>
            <a:ext cx="12260073" cy="6858000"/>
            <a:chOff x="0" y="0"/>
            <a:chExt cx="12260073" cy="6858000"/>
          </a:xfrm>
        </p:grpSpPr>
        <p:sp>
          <p:nvSpPr>
            <p:cNvPr id="5" name="Hình chữ nhật 4">
              <a:extLst>
                <a:ext uri="{FF2B5EF4-FFF2-40B4-BE49-F238E27FC236}">
                  <a16:creationId xmlns:a16="http://schemas.microsoft.com/office/drawing/2014/main" id="{0F567B25-BBBA-4A82-A12C-6FADE3D589BD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ình tự do: Hình 5">
              <a:extLst>
                <a:ext uri="{FF2B5EF4-FFF2-40B4-BE49-F238E27FC236}">
                  <a16:creationId xmlns:a16="http://schemas.microsoft.com/office/drawing/2014/main" id="{A317B33E-DAB0-4D43-97C8-CD1A0F30FFD5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EF7D7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380BCD80-18D2-4E70-B588-CC36F39939C5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</a:t>
              </a:r>
            </a:p>
          </p:txBody>
        </p:sp>
        <p:pic>
          <p:nvPicPr>
            <p:cNvPr id="8" name="Hình ảnh 7">
              <a:extLst>
                <a:ext uri="{FF2B5EF4-FFF2-40B4-BE49-F238E27FC236}">
                  <a16:creationId xmlns:a16="http://schemas.microsoft.com/office/drawing/2014/main" id="{E4145807-6359-46AA-BE2F-3F566978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D5B48E3C-D0C3-4161-B719-8D90385BB30A}"/>
              </a:ext>
            </a:extLst>
          </p:cNvPr>
          <p:cNvGrpSpPr/>
          <p:nvPr/>
        </p:nvGrpSpPr>
        <p:grpSpPr>
          <a:xfrm>
            <a:off x="-351802" y="-12"/>
            <a:ext cx="12260073" cy="6858000"/>
            <a:chOff x="0" y="0"/>
            <a:chExt cx="12260073" cy="6858000"/>
          </a:xfrm>
        </p:grpSpPr>
        <p:sp>
          <p:nvSpPr>
            <p:cNvPr id="10" name="Hình chữ nhật 9">
              <a:extLst>
                <a:ext uri="{FF2B5EF4-FFF2-40B4-BE49-F238E27FC236}">
                  <a16:creationId xmlns:a16="http://schemas.microsoft.com/office/drawing/2014/main" id="{5BD4A887-0979-4BFB-8C70-F80C4F55EF15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ình tự do: Hình 10">
              <a:extLst>
                <a:ext uri="{FF2B5EF4-FFF2-40B4-BE49-F238E27FC236}">
                  <a16:creationId xmlns:a16="http://schemas.microsoft.com/office/drawing/2014/main" id="{135DC155-9BDC-4775-B453-D6796F4EA277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0BDDE7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2510700E-740D-473C-B63B-7229B4E18A72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ideal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12AF7023-3EE4-4B90-BAB7-2054C08E8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E3F3A0A0-8C35-480E-8B18-C8792002C48C}"/>
              </a:ext>
            </a:extLst>
          </p:cNvPr>
          <p:cNvGrpSpPr/>
          <p:nvPr/>
        </p:nvGrpSpPr>
        <p:grpSpPr>
          <a:xfrm>
            <a:off x="-715524" y="-24"/>
            <a:ext cx="12260073" cy="6858000"/>
            <a:chOff x="0" y="0"/>
            <a:chExt cx="12260073" cy="6858000"/>
          </a:xfrm>
        </p:grpSpPr>
        <p:sp>
          <p:nvSpPr>
            <p:cNvPr id="15" name="Hình chữ nhật 14">
              <a:extLst>
                <a:ext uri="{FF2B5EF4-FFF2-40B4-BE49-F238E27FC236}">
                  <a16:creationId xmlns:a16="http://schemas.microsoft.com/office/drawing/2014/main" id="{A237CA6D-6223-4028-A879-3FC24769C6B2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ình tự do: Hình 15">
              <a:extLst>
                <a:ext uri="{FF2B5EF4-FFF2-40B4-BE49-F238E27FC236}">
                  <a16:creationId xmlns:a16="http://schemas.microsoft.com/office/drawing/2014/main" id="{A5CB1A09-CC33-4CB1-B174-9E0B18EBEC00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86858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C52A7063-9A29-486B-9841-5716DCD05F20}"/>
                </a:ext>
              </a:extLst>
            </p:cNvPr>
            <p:cNvSpPr txBox="1"/>
            <p:nvPr/>
          </p:nvSpPr>
          <p:spPr>
            <a:xfrm rot="16200000">
              <a:off x="11216893" y="3221169"/>
              <a:ext cx="1563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k-</a:t>
              </a:r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means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083AA53C-B035-4C7C-860E-1F8DC0A2E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5792877F-D070-4726-9331-521EDCAF4B5B}"/>
              </a:ext>
            </a:extLst>
          </p:cNvPr>
          <p:cNvGrpSpPr/>
          <p:nvPr/>
        </p:nvGrpSpPr>
        <p:grpSpPr>
          <a:xfrm>
            <a:off x="-1133969" y="-36"/>
            <a:ext cx="12260073" cy="6858000"/>
            <a:chOff x="0" y="0"/>
            <a:chExt cx="12260073" cy="6858000"/>
          </a:xfrm>
        </p:grpSpPr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2B2FD9A5-2D7E-4AD7-B217-06A7266B424D}"/>
                </a:ext>
              </a:extLst>
            </p:cNvPr>
            <p:cNvSpPr/>
            <p:nvPr/>
          </p:nvSpPr>
          <p:spPr>
            <a:xfrm>
              <a:off x="0" y="0"/>
              <a:ext cx="1220133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dist="38100" sx="101000" sy="101000" algn="ctr" rotWithShape="0">
                <a:srgbClr val="000000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ình tự do: Hình 20">
              <a:extLst>
                <a:ext uri="{FF2B5EF4-FFF2-40B4-BE49-F238E27FC236}">
                  <a16:creationId xmlns:a16="http://schemas.microsoft.com/office/drawing/2014/main" id="{224382F3-6A34-483D-AF7C-07D79D9F6902}"/>
                </a:ext>
              </a:extLst>
            </p:cNvPr>
            <p:cNvSpPr/>
            <p:nvPr/>
          </p:nvSpPr>
          <p:spPr>
            <a:xfrm>
              <a:off x="11352246" y="2492643"/>
              <a:ext cx="849085" cy="1872714"/>
            </a:xfrm>
            <a:custGeom>
              <a:avLst/>
              <a:gdLst>
                <a:gd name="connsiteX0" fmla="*/ 951723 w 951723"/>
                <a:gd name="connsiteY0" fmla="*/ 0 h 1872714"/>
                <a:gd name="connsiteX1" fmla="*/ 951723 w 951723"/>
                <a:gd name="connsiteY1" fmla="*/ 1872714 h 1872714"/>
                <a:gd name="connsiteX2" fmla="*/ 771093 w 951723"/>
                <a:gd name="connsiteY2" fmla="*/ 1855033 h 1872714"/>
                <a:gd name="connsiteX3" fmla="*/ 0 w 951723"/>
                <a:gd name="connsiteY3" fmla="*/ 936357 h 1872714"/>
                <a:gd name="connsiteX4" fmla="*/ 771093 w 951723"/>
                <a:gd name="connsiteY4" fmla="*/ 17681 h 187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3" h="1872714">
                  <a:moveTo>
                    <a:pt x="951723" y="0"/>
                  </a:moveTo>
                  <a:lnTo>
                    <a:pt x="951723" y="1872714"/>
                  </a:lnTo>
                  <a:lnTo>
                    <a:pt x="771093" y="1855033"/>
                  </a:lnTo>
                  <a:cubicBezTo>
                    <a:pt x="331031" y="1767593"/>
                    <a:pt x="0" y="1389513"/>
                    <a:pt x="0" y="936357"/>
                  </a:cubicBezTo>
                  <a:cubicBezTo>
                    <a:pt x="0" y="483202"/>
                    <a:pt x="331031" y="105121"/>
                    <a:pt x="771093" y="1768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2767B5DF-53BC-4C25-AA36-B2C6DE0D87EB}"/>
                </a:ext>
              </a:extLst>
            </p:cNvPr>
            <p:cNvSpPr txBox="1"/>
            <p:nvPr/>
          </p:nvSpPr>
          <p:spPr>
            <a:xfrm rot="16200000">
              <a:off x="11270675" y="3167388"/>
              <a:ext cx="145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800" b="1" dirty="0" err="1">
                  <a:solidFill>
                    <a:schemeClr val="bg1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result</a:t>
              </a:r>
              <a:endParaRPr lang="en-US" sz="2800" b="1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9CBE8A3A-245A-400B-B48E-377B8E4FE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352246" y="3183292"/>
              <a:ext cx="491411" cy="491411"/>
            </a:xfrm>
            <a:prstGeom prst="rect">
              <a:avLst/>
            </a:prstGeom>
          </p:spPr>
        </p:pic>
      </p:grp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9CEF8949-65B9-4F0C-A15E-6A20894270D2}"/>
              </a:ext>
            </a:extLst>
          </p:cNvPr>
          <p:cNvSpPr/>
          <p:nvPr/>
        </p:nvSpPr>
        <p:spPr>
          <a:xfrm>
            <a:off x="-410544" y="96204"/>
            <a:ext cx="355537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</a:t>
            </a:r>
            <a:endParaRPr lang="vi-V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5" name="Demo_Chroma Key">
            <a:hlinkClick r:id="" action="ppaction://media"/>
            <a:extLst>
              <a:ext uri="{FF2B5EF4-FFF2-40B4-BE49-F238E27FC236}">
                <a16:creationId xmlns:a16="http://schemas.microsoft.com/office/drawing/2014/main" id="{85ABB368-F5F1-4A3F-AE22-44E61736E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214" y="1309037"/>
            <a:ext cx="8368049" cy="47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0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257</Words>
  <Application>Microsoft Office PowerPoint</Application>
  <PresentationFormat>Màn hình rộng</PresentationFormat>
  <Paragraphs>61</Paragraphs>
  <Slides>10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Tw Cen MT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Huỳnh Đức</dc:creator>
  <cp:lastModifiedBy>Nguyễn Huỳnh Đức</cp:lastModifiedBy>
  <cp:revision>12</cp:revision>
  <dcterms:created xsi:type="dcterms:W3CDTF">2019-12-20T12:35:18Z</dcterms:created>
  <dcterms:modified xsi:type="dcterms:W3CDTF">2019-12-20T16:33:01Z</dcterms:modified>
</cp:coreProperties>
</file>